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753891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гроза, ночью временами сильный дождь. Ветер северо-восточный с переходом на западный 7-12 м/с. Температура воздуха ночью 12-14, днем 20-22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286258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 Н.Р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66532</TotalTime>
  <Words>605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7169</cp:revision>
  <cp:lastPrinted>2021-02-03T11:37:00Z</cp:lastPrinted>
  <dcterms:created xsi:type="dcterms:W3CDTF">2018-03-27T06:03:00Z</dcterms:created>
  <dcterms:modified xsi:type="dcterms:W3CDTF">2026-05-29T07:08:49Z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